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4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46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074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32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26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00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7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81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458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601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15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3824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B9E2C-70A2-4E84-971F-F170ECEC1717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ADDDC-5F41-45C2-AED2-6312DB0E5C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83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101739" y="526856"/>
            <a:ext cx="44627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2060"/>
                </a:solidFill>
              </a:rPr>
              <a:t>             ELKARGUNEA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          </a:t>
            </a:r>
            <a:r>
              <a:rPr lang="es-ES" sz="2800" dirty="0" smtClean="0">
                <a:solidFill>
                  <a:srgbClr val="002060"/>
                </a:solidFill>
              </a:rPr>
              <a:t>PUNTO DE ENCUENTRO   </a:t>
            </a:r>
            <a:endParaRPr lang="es-ES" sz="2800" dirty="0">
              <a:solidFill>
                <a:srgbClr val="00206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8271" y="6204656"/>
            <a:ext cx="465254" cy="5136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94" y="526856"/>
            <a:ext cx="1562100" cy="647700"/>
          </a:xfrm>
          <a:prstGeom prst="rect">
            <a:avLst/>
          </a:prstGeom>
        </p:spPr>
      </p:pic>
      <p:pic>
        <p:nvPicPr>
          <p:cNvPr id="7" name="Imagen 6" descr="L:\SANITARIOS\SGPROCESOS\Secretaria\MiCarpeta\SEC UNI CALIDAD\LOGOS-CARTELES-POSTERS\LOGOS OSI ARABA\Araba-Completo-Horizontal-RGB-positiv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15" y="211728"/>
            <a:ext cx="2421119" cy="12779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C1F6F297-BA7C-465E-B29A-E638ED495E09" descr="714a8b7c-e405-4d8d-939b-2b059ba23d2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718" y="3376988"/>
            <a:ext cx="5002801" cy="2514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3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56059" y="536097"/>
            <a:ext cx="44627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2060"/>
                </a:solidFill>
              </a:rPr>
              <a:t>             ELKARGUNEA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          </a:t>
            </a:r>
            <a:r>
              <a:rPr lang="es-ES" sz="2800" dirty="0" smtClean="0">
                <a:solidFill>
                  <a:srgbClr val="002060"/>
                </a:solidFill>
              </a:rPr>
              <a:t>PUNTO DE ENCUENTRO   </a:t>
            </a:r>
            <a:endParaRPr lang="es-ES" sz="2800" dirty="0">
              <a:solidFill>
                <a:srgbClr val="00206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8271" y="6204656"/>
            <a:ext cx="465254" cy="5136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94" y="526856"/>
            <a:ext cx="1562100" cy="647700"/>
          </a:xfrm>
          <a:prstGeom prst="rect">
            <a:avLst/>
          </a:prstGeom>
        </p:spPr>
      </p:pic>
      <p:pic>
        <p:nvPicPr>
          <p:cNvPr id="7" name="Imagen 6" descr="L:\SANITARIOS\SGPROCESOS\Secretaria\MiCarpeta\SEC UNI CALIDAD\LOGOS-CARTELES-POSTERS\LOGOS OSI ARABA\Araba-Completo-Horizontal-RGB-positiv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15" y="211728"/>
            <a:ext cx="2421119" cy="12779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8627" y="2053318"/>
            <a:ext cx="3857625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8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OSAKIDETZA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SANCHEZ BERNAL</dc:creator>
  <cp:lastModifiedBy>JUAN JOSE JARAS BARTOLOME</cp:lastModifiedBy>
  <cp:revision>6</cp:revision>
  <dcterms:created xsi:type="dcterms:W3CDTF">2025-05-21T13:47:37Z</dcterms:created>
  <dcterms:modified xsi:type="dcterms:W3CDTF">2025-05-21T18:37:45Z</dcterms:modified>
</cp:coreProperties>
</file>